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6"/>
  </p:handoutMasterIdLst>
  <p:sldIdLst>
    <p:sldId id="402" r:id="rId4"/>
  </p:sldIdLst>
  <p:sldSz cx="12192000" cy="6858000"/>
  <p:notesSz cx="7103745" cy="10234295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DC00"/>
    <a:srgbClr val="6959A4"/>
    <a:srgbClr val="6D94CD"/>
    <a:srgbClr val="B1D7EE"/>
    <a:srgbClr val="6C93CC"/>
    <a:srgbClr val="986EAD"/>
    <a:srgbClr val="FFFFFF"/>
    <a:srgbClr val="885069"/>
    <a:srgbClr val="F9F7FA"/>
    <a:srgbClr val="4F5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45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0" d="100"/>
          <a:sy n="50" d="100"/>
        </p:scale>
        <p:origin x="209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1420A-1879-41FE-B713-CB18C860C8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26B76-5FBC-48A1-B3CB-543AE2B72F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81025" y="6233160"/>
            <a:ext cx="3215640" cy="45275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520" y="6233160"/>
            <a:ext cx="4824730" cy="45275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53425" y="6233160"/>
            <a:ext cx="3215640" cy="45275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81025" y="6233160"/>
            <a:ext cx="3215640" cy="45275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520" y="6233160"/>
            <a:ext cx="4824730" cy="45275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53425" y="6233160"/>
            <a:ext cx="3215640" cy="45275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81025" y="6233160"/>
            <a:ext cx="3215640" cy="45275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52520" y="6233160"/>
            <a:ext cx="4824730" cy="45275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53425" y="6233160"/>
            <a:ext cx="3215640" cy="45275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48590" y="-83185"/>
            <a:ext cx="12329795" cy="164274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48590" y="354330"/>
            <a:ext cx="12329795" cy="539178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81025" y="6233160"/>
            <a:ext cx="3215640" cy="45275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520" y="6233160"/>
            <a:ext cx="4824730" cy="45275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53425" y="6233160"/>
            <a:ext cx="3215640" cy="45275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81025" y="6233160"/>
            <a:ext cx="3215640" cy="45275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520" y="6233160"/>
            <a:ext cx="4824730" cy="45275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53425" y="6233160"/>
            <a:ext cx="3215640" cy="45275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48590" y="-83185"/>
            <a:ext cx="12329795" cy="164274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81025" y="6233160"/>
            <a:ext cx="3215640" cy="45275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520" y="6233160"/>
            <a:ext cx="4824730" cy="45275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53425" y="6233160"/>
            <a:ext cx="3215640" cy="45275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81025" y="6233160"/>
            <a:ext cx="3215640" cy="45275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652520" y="6233160"/>
            <a:ext cx="4824730" cy="45275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53425" y="6233160"/>
            <a:ext cx="3215640" cy="45275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81025" y="6233160"/>
            <a:ext cx="3215640" cy="45275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652520" y="6233160"/>
            <a:ext cx="4824730" cy="45275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53425" y="6233160"/>
            <a:ext cx="3215640" cy="45275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5" y="6722318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48590" y="-83185"/>
            <a:ext cx="12329795" cy="164274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81025" y="6233160"/>
            <a:ext cx="3215640" cy="45275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52520" y="6233160"/>
            <a:ext cx="4824730" cy="45275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53425" y="6233160"/>
            <a:ext cx="3215640" cy="45275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81025" y="6233160"/>
            <a:ext cx="3215640" cy="45275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652520" y="6233160"/>
            <a:ext cx="4824730" cy="45275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53425" y="6233160"/>
            <a:ext cx="3215640" cy="45275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81025" y="6233160"/>
            <a:ext cx="3215640" cy="45275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520" y="6233160"/>
            <a:ext cx="4824730" cy="45275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53425" y="6233160"/>
            <a:ext cx="3215640" cy="45275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png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-37334" y="0"/>
            <a:ext cx="12229334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 advTm="300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1190" y="295942"/>
            <a:ext cx="4863658" cy="1642745"/>
          </a:xfrm>
          <a:ln w="53975">
            <a:noFill/>
          </a:ln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姓名：</a:t>
            </a:r>
            <a:br>
              <a:rPr lang="en-US" altLang="zh-CN" sz="2400" dirty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sz="2400" dirty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班级：</a:t>
            </a:r>
            <a:br>
              <a:rPr lang="en-US" altLang="zh-CN" sz="2400" dirty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sz="2400" dirty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学号：</a:t>
            </a:r>
            <a:br>
              <a:rPr lang="zh-CN" altLang="en-US" sz="2400" dirty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sz="2400" dirty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英语水平：</a:t>
            </a:r>
            <a:endParaRPr lang="zh-CN" altLang="en-US" sz="2400" dirty="0">
              <a:solidFill>
                <a:schemeClr val="tx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75977" y="94375"/>
            <a:ext cx="6040017" cy="1785257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4577" y="529747"/>
            <a:ext cx="4863657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2023年暑假赴</a:t>
            </a:r>
            <a:r>
              <a:rPr lang="zh-CN" sz="3200" dirty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牛津大学海外</a:t>
            </a: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研学活动</a:t>
            </a:r>
            <a:r>
              <a:rPr lang="zh-CN" sz="3200" dirty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报名</a:t>
            </a:r>
            <a:endParaRPr lang="zh-CN" sz="3200" dirty="0">
              <a:solidFill>
                <a:schemeClr val="accent1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390" y="1938655"/>
            <a:ext cx="120808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自我评述</a:t>
            </a:r>
            <a:r>
              <a:rPr lang="zh-CN" altLang="en-US" sz="2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：</a:t>
            </a:r>
            <a:endParaRPr lang="zh-CN" altLang="en-US" sz="20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indent="457200" fontAlgn="auto">
              <a:lnSpc>
                <a:spcPct val="12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1.学业情况</a:t>
            </a:r>
            <a:r>
              <a:rPr lang="zh-CN" altLang="en-US" sz="2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（包括上一学年综测成绩及英语水平证明成绩）：</a:t>
            </a:r>
            <a:endParaRPr lang="zh-CN" altLang="en-US" sz="20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indent="457200" fontAlgn="auto">
              <a:lnSpc>
                <a:spcPct val="12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2.学生工作方面</a:t>
            </a:r>
            <a:r>
              <a:rPr lang="zh-CN" altLang="en-US" sz="2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（目前或曾经担任的学生干部）：</a:t>
            </a:r>
            <a:endParaRPr lang="zh-CN" altLang="en-US" sz="20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indent="457200" fontAlgn="auto">
              <a:lnSpc>
                <a:spcPct val="12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获奖情况：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fontAlgn="auto">
              <a:lnSpc>
                <a:spcPct val="12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.其他个人评述</a:t>
            </a:r>
            <a:r>
              <a:rPr lang="zh-CN" altLang="en-US" sz="2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：</a:t>
            </a:r>
            <a:endParaRPr lang="zh-CN" altLang="en-US" sz="20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indent="457200" fontAlgn="auto">
              <a:lnSpc>
                <a:spcPct val="120000"/>
              </a:lnSpc>
            </a:pPr>
            <a:endParaRPr lang="en-US" altLang="zh-CN" sz="20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941190" y="1938792"/>
            <a:ext cx="6250810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/>
</p:sld>
</file>

<file path=ppt/tags/tag1.xml><?xml version="1.0" encoding="utf-8"?>
<p:tagLst xmlns:p="http://schemas.openxmlformats.org/presentationml/2006/main">
  <p:tag name="ISPRING_PRESENTATION_TITLE" val="读书分享"/>
  <p:tag name="KSO_WPP_MARK_KEY" val="10eb0da2-9a95-4a4a-b1d2-d14651acb5ce"/>
  <p:tag name="COMMONDATA" val="eyJoZGlkIjoiNTNiODBmNjA0MzQxYjdlZDRkOWViMGZhMTllMDhhOTY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g5emsbp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</Words>
  <Application>WPS 演示</Application>
  <PresentationFormat>宽屏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仿宋_GB2312</vt:lpstr>
      <vt:lpstr>华文行楷</vt:lpstr>
      <vt:lpstr>黑体</vt:lpstr>
      <vt:lpstr>Arial Unicode MS</vt:lpstr>
      <vt:lpstr>Calibri</vt:lpstr>
      <vt:lpstr>等线</vt:lpstr>
      <vt:lpstr>第一PPT，www.1ppt.com</vt:lpstr>
      <vt:lpstr>自定义设计方案</vt:lpstr>
      <vt:lpstr>姓名： 班级： 学号： 英语水平：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读书分享</dc:title>
  <dc:creator>第一PPT</dc:creator>
  <cp:keywords>www.1ppt.com</cp:keywords>
  <dc:description>www.1ppt.com</dc:description>
  <cp:lastModifiedBy>WPS_1668266380</cp:lastModifiedBy>
  <cp:revision>86</cp:revision>
  <dcterms:created xsi:type="dcterms:W3CDTF">2018-03-28T01:16:00Z</dcterms:created>
  <dcterms:modified xsi:type="dcterms:W3CDTF">2023-05-19T01:46:13Z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6A4119671C8F458B9FEBC24FB5EBC4A3_12</vt:lpwstr>
  </property>
</Properties>
</file>